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0275213" cy="42803763"/>
  <p:notesSz cx="6858000" cy="9144000"/>
  <p:defaultTextStyle>
    <a:defPPr>
      <a:defRPr lang="th-TH"/>
    </a:defPPr>
    <a:lvl1pPr marL="0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1pPr>
    <a:lvl2pPr marL="2087256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2pPr>
    <a:lvl3pPr marL="4174516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3pPr>
    <a:lvl4pPr marL="6261772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4pPr>
    <a:lvl5pPr marL="8349028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5pPr>
    <a:lvl6pPr marL="10436284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6pPr>
    <a:lvl7pPr marL="12523545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7pPr>
    <a:lvl8pPr marL="14610801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8pPr>
    <a:lvl9pPr marL="16698057" algn="l" defTabSz="4174516" rtl="0" eaLnBrk="1" latinLnBrk="0" hangingPunct="1">
      <a:defRPr sz="1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2412" y="24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6923"/>
            <a:ext cx="25733931" cy="91750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49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2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3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0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8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1087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686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4152"/>
            <a:ext cx="6811923" cy="36521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1" y="1714152"/>
            <a:ext cx="19931182" cy="36521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169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835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4" y="27505383"/>
            <a:ext cx="25733931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4" y="18142081"/>
            <a:ext cx="25733931" cy="9363318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256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51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177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0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28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354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080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805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21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1" y="9987566"/>
            <a:ext cx="13371552" cy="28248503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9987566"/>
            <a:ext cx="13371552" cy="28248503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1588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72" y="9581307"/>
            <a:ext cx="13376810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256" indent="0">
              <a:buNone/>
              <a:defRPr sz="9100" b="1"/>
            </a:lvl2pPr>
            <a:lvl3pPr marL="4174516" indent="0">
              <a:buNone/>
              <a:defRPr sz="8200" b="1"/>
            </a:lvl3pPr>
            <a:lvl4pPr marL="6261772" indent="0">
              <a:buNone/>
              <a:defRPr sz="7300" b="1"/>
            </a:lvl4pPr>
            <a:lvl5pPr marL="8349028" indent="0">
              <a:buNone/>
              <a:defRPr sz="7300" b="1"/>
            </a:lvl5pPr>
            <a:lvl6pPr marL="10436284" indent="0">
              <a:buNone/>
              <a:defRPr sz="7300" b="1"/>
            </a:lvl6pPr>
            <a:lvl7pPr marL="12523545" indent="0">
              <a:buNone/>
              <a:defRPr sz="7300" b="1"/>
            </a:lvl7pPr>
            <a:lvl8pPr marL="14610801" indent="0">
              <a:buNone/>
              <a:defRPr sz="7300" b="1"/>
            </a:lvl8pPr>
            <a:lvl9pPr marL="16698057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72" y="13574340"/>
            <a:ext cx="13376810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400" y="9581307"/>
            <a:ext cx="13382064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256" indent="0">
              <a:buNone/>
              <a:defRPr sz="9100" b="1"/>
            </a:lvl2pPr>
            <a:lvl3pPr marL="4174516" indent="0">
              <a:buNone/>
              <a:defRPr sz="8200" b="1"/>
            </a:lvl3pPr>
            <a:lvl4pPr marL="6261772" indent="0">
              <a:buNone/>
              <a:defRPr sz="7300" b="1"/>
            </a:lvl4pPr>
            <a:lvl5pPr marL="8349028" indent="0">
              <a:buNone/>
              <a:defRPr sz="7300" b="1"/>
            </a:lvl5pPr>
            <a:lvl6pPr marL="10436284" indent="0">
              <a:buNone/>
              <a:defRPr sz="7300" b="1"/>
            </a:lvl6pPr>
            <a:lvl7pPr marL="12523545" indent="0">
              <a:buNone/>
              <a:defRPr sz="7300" b="1"/>
            </a:lvl7pPr>
            <a:lvl8pPr marL="14610801" indent="0">
              <a:buNone/>
              <a:defRPr sz="7300" b="1"/>
            </a:lvl8pPr>
            <a:lvl9pPr marL="16698057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400" y="13574340"/>
            <a:ext cx="13382064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203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495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965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71" y="1704225"/>
            <a:ext cx="9960338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6" y="1704242"/>
            <a:ext cx="16924687" cy="36531827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71" y="8957092"/>
            <a:ext cx="9960338" cy="29278968"/>
          </a:xfrm>
        </p:spPr>
        <p:txBody>
          <a:bodyPr/>
          <a:lstStyle>
            <a:lvl1pPr marL="0" indent="0">
              <a:buNone/>
              <a:defRPr sz="6400"/>
            </a:lvl1pPr>
            <a:lvl2pPr marL="2087256" indent="0">
              <a:buNone/>
              <a:defRPr sz="5500"/>
            </a:lvl2pPr>
            <a:lvl3pPr marL="4174516" indent="0">
              <a:buNone/>
              <a:defRPr sz="4600"/>
            </a:lvl3pPr>
            <a:lvl4pPr marL="6261772" indent="0">
              <a:buNone/>
              <a:defRPr sz="4100"/>
            </a:lvl4pPr>
            <a:lvl5pPr marL="8349028" indent="0">
              <a:buNone/>
              <a:defRPr sz="4100"/>
            </a:lvl5pPr>
            <a:lvl6pPr marL="10436284" indent="0">
              <a:buNone/>
              <a:defRPr sz="4100"/>
            </a:lvl6pPr>
            <a:lvl7pPr marL="12523545" indent="0">
              <a:buNone/>
              <a:defRPr sz="4100"/>
            </a:lvl7pPr>
            <a:lvl8pPr marL="14610801" indent="0">
              <a:buNone/>
              <a:defRPr sz="4100"/>
            </a:lvl8pPr>
            <a:lvl9pPr marL="16698057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092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2641"/>
            <a:ext cx="18165128" cy="35372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4594"/>
            <a:ext cx="18165128" cy="25682258"/>
          </a:xfrm>
        </p:spPr>
        <p:txBody>
          <a:bodyPr/>
          <a:lstStyle>
            <a:lvl1pPr marL="0" indent="0">
              <a:buNone/>
              <a:defRPr sz="14600"/>
            </a:lvl1pPr>
            <a:lvl2pPr marL="2087256" indent="0">
              <a:buNone/>
              <a:defRPr sz="12800"/>
            </a:lvl2pPr>
            <a:lvl3pPr marL="4174516" indent="0">
              <a:buNone/>
              <a:defRPr sz="11000"/>
            </a:lvl3pPr>
            <a:lvl4pPr marL="6261772" indent="0">
              <a:buNone/>
              <a:defRPr sz="9100"/>
            </a:lvl4pPr>
            <a:lvl5pPr marL="8349028" indent="0">
              <a:buNone/>
              <a:defRPr sz="9100"/>
            </a:lvl5pPr>
            <a:lvl6pPr marL="10436284" indent="0">
              <a:buNone/>
              <a:defRPr sz="9100"/>
            </a:lvl6pPr>
            <a:lvl7pPr marL="12523545" indent="0">
              <a:buNone/>
              <a:defRPr sz="9100"/>
            </a:lvl7pPr>
            <a:lvl8pPr marL="14610801" indent="0">
              <a:buNone/>
              <a:defRPr sz="9100"/>
            </a:lvl8pPr>
            <a:lvl9pPr marL="16698057" indent="0">
              <a:buNone/>
              <a:defRPr sz="91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499901"/>
            <a:ext cx="18165128" cy="5023493"/>
          </a:xfrm>
        </p:spPr>
        <p:txBody>
          <a:bodyPr/>
          <a:lstStyle>
            <a:lvl1pPr marL="0" indent="0">
              <a:buNone/>
              <a:defRPr sz="6400"/>
            </a:lvl1pPr>
            <a:lvl2pPr marL="2087256" indent="0">
              <a:buNone/>
              <a:defRPr sz="5500"/>
            </a:lvl2pPr>
            <a:lvl3pPr marL="4174516" indent="0">
              <a:buNone/>
              <a:defRPr sz="4600"/>
            </a:lvl3pPr>
            <a:lvl4pPr marL="6261772" indent="0">
              <a:buNone/>
              <a:defRPr sz="4100"/>
            </a:lvl4pPr>
            <a:lvl5pPr marL="8349028" indent="0">
              <a:buNone/>
              <a:defRPr sz="4100"/>
            </a:lvl5pPr>
            <a:lvl6pPr marL="10436284" indent="0">
              <a:buNone/>
              <a:defRPr sz="4100"/>
            </a:lvl6pPr>
            <a:lvl7pPr marL="12523545" indent="0">
              <a:buNone/>
              <a:defRPr sz="4100"/>
            </a:lvl7pPr>
            <a:lvl8pPr marL="14610801" indent="0">
              <a:buNone/>
              <a:defRPr sz="4100"/>
            </a:lvl8pPr>
            <a:lvl9pPr marL="16698057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3516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135"/>
            <a:ext cx="27247692" cy="7133961"/>
          </a:xfrm>
          <a:prstGeom prst="rect">
            <a:avLst/>
          </a:prstGeom>
        </p:spPr>
        <p:txBody>
          <a:bodyPr vert="horz" lIns="417451" tIns="208726" rIns="417451" bIns="20872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7566"/>
            <a:ext cx="27247692" cy="28248503"/>
          </a:xfrm>
          <a:prstGeom prst="rect">
            <a:avLst/>
          </a:prstGeom>
        </p:spPr>
        <p:txBody>
          <a:bodyPr vert="horz" lIns="417451" tIns="208726" rIns="417451" bIns="2087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72767"/>
            <a:ext cx="7064216" cy="2278902"/>
          </a:xfrm>
          <a:prstGeom prst="rect">
            <a:avLst/>
          </a:prstGeom>
        </p:spPr>
        <p:txBody>
          <a:bodyPr vert="horz" lIns="417451" tIns="208726" rIns="417451" bIns="208726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AA39A-86B0-4056-888E-44095F017B0F}" type="datetimeFigureOut">
              <a:rPr lang="th-TH" smtClean="0"/>
              <a:t>31/03/69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72767"/>
            <a:ext cx="9587151" cy="2278902"/>
          </a:xfrm>
          <a:prstGeom prst="rect">
            <a:avLst/>
          </a:prstGeom>
        </p:spPr>
        <p:txBody>
          <a:bodyPr vert="horz" lIns="417451" tIns="208726" rIns="417451" bIns="208726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72767"/>
            <a:ext cx="7064216" cy="2278902"/>
          </a:xfrm>
          <a:prstGeom prst="rect">
            <a:avLst/>
          </a:prstGeom>
        </p:spPr>
        <p:txBody>
          <a:bodyPr vert="horz" lIns="417451" tIns="208726" rIns="417451" bIns="208726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6A4E3-A753-46E7-BEB2-E7DD952D124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269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4516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444" indent="-1565444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1794" indent="-1304534" algn="l" defTabSz="4174516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144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400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2656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9912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173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429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685" indent="-1043628" algn="l" defTabSz="4174516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56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516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772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028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284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545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801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8057" algn="l" defTabSz="4174516" rtl="0" eaLnBrk="1" latinLnBrk="0" hangingPunct="1">
        <a:defRPr sz="1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153AD03-06A0-51A5-7852-5D99C2B05A4B}"/>
              </a:ext>
            </a:extLst>
          </p:cNvPr>
          <p:cNvGrpSpPr/>
          <p:nvPr/>
        </p:nvGrpSpPr>
        <p:grpSpPr>
          <a:xfrm>
            <a:off x="0" y="-56503"/>
            <a:ext cx="30259286" cy="8182585"/>
            <a:chOff x="0" y="-56503"/>
            <a:chExt cx="30259286" cy="8182585"/>
          </a:xfrm>
        </p:grpSpPr>
        <p:pic>
          <p:nvPicPr>
            <p:cNvPr id="1047" name="Picture 2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3" r="1182" b="6193"/>
            <a:stretch/>
          </p:blipFill>
          <p:spPr bwMode="auto">
            <a:xfrm>
              <a:off x="0" y="-56503"/>
              <a:ext cx="30259286" cy="81825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23E1B1C-B883-3AA3-C2A8-FE599C8E0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875092" y="777754"/>
              <a:ext cx="17328113" cy="2993730"/>
            </a:xfrm>
            <a:prstGeom prst="rect">
              <a:avLst/>
            </a:prstGeom>
          </p:spPr>
        </p:pic>
      </p:grpSp>
      <p:sp>
        <p:nvSpPr>
          <p:cNvPr id="17" name="Content Placeholder 16"/>
          <p:cNvSpPr>
            <a:spLocks noGrp="1"/>
          </p:cNvSpPr>
          <p:nvPr>
            <p:ph sz="half" idx="1"/>
          </p:nvPr>
        </p:nvSpPr>
        <p:spPr>
          <a:xfrm>
            <a:off x="303958" y="8198089"/>
            <a:ext cx="14581355" cy="30701736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>
          <a:xfrm>
            <a:off x="15389900" y="8198089"/>
            <a:ext cx="14509346" cy="30701736"/>
          </a:xfrm>
        </p:spPr>
        <p:txBody>
          <a:bodyPr/>
          <a:lstStyle/>
          <a:p>
            <a:endParaRPr lang="th-TH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5925" y="39124715"/>
            <a:ext cx="30259287" cy="37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0" y="0"/>
            <a:ext cx="3027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0" y="45720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9" name="Title 15"/>
          <p:cNvSpPr>
            <a:spLocks noGrp="1"/>
          </p:cNvSpPr>
          <p:nvPr>
            <p:ph type="title"/>
          </p:nvPr>
        </p:nvSpPr>
        <p:spPr>
          <a:xfrm>
            <a:off x="13121382" y="4119962"/>
            <a:ext cx="17081823" cy="3024336"/>
          </a:xfrm>
        </p:spPr>
        <p:txBody>
          <a:bodyPr>
            <a:normAutofit/>
          </a:bodyPr>
          <a:lstStyle/>
          <a:p>
            <a:endParaRPr lang="th-TH" sz="12000" dirty="0"/>
          </a:p>
        </p:txBody>
      </p:sp>
    </p:spTree>
    <p:extLst>
      <p:ext uri="{BB962C8B-B14F-4D97-AF65-F5344CB8AC3E}">
        <p14:creationId xmlns:p14="http://schemas.microsoft.com/office/powerpoint/2010/main" val="410610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ธนพล สวนลำใย</cp:lastModifiedBy>
  <cp:revision>10</cp:revision>
  <dcterms:created xsi:type="dcterms:W3CDTF">2018-03-12T02:49:49Z</dcterms:created>
  <dcterms:modified xsi:type="dcterms:W3CDTF">2026-03-31T06:19:46Z</dcterms:modified>
</cp:coreProperties>
</file>